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6" r:id="rId6"/>
    <p:sldId id="258" r:id="rId7"/>
    <p:sldId id="265" r:id="rId8"/>
    <p:sldId id="263" r:id="rId9"/>
    <p:sldId id="260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2E2F-A049-4436-8315-D4677D76BF59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2E2F-A049-4436-8315-D4677D76BF59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E3BE4-63EC-4AFD-82B9-B3B842A11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68138651_kindergarten-frame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759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1643274"/>
            <a:ext cx="7572428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0" b="1" dirty="0" smtClean="0">
                <a:solidFill>
                  <a:srgbClr val="C00000"/>
                </a:solidFill>
              </a:rPr>
              <a:t>«Проекты </a:t>
            </a:r>
          </a:p>
          <a:p>
            <a:pPr algn="ctr">
              <a:lnSpc>
                <a:spcPct val="80000"/>
              </a:lnSpc>
            </a:pPr>
            <a:r>
              <a:rPr lang="ru-RU" sz="8000" b="1" dirty="0" smtClean="0">
                <a:solidFill>
                  <a:srgbClr val="C00000"/>
                </a:solidFill>
              </a:rPr>
              <a:t>реализуемые </a:t>
            </a:r>
          </a:p>
          <a:p>
            <a:pPr algn="ctr">
              <a:lnSpc>
                <a:spcPct val="80000"/>
              </a:lnSpc>
            </a:pPr>
            <a:r>
              <a:rPr lang="ru-RU" sz="8000" b="1" dirty="0" smtClean="0">
                <a:solidFill>
                  <a:srgbClr val="C00000"/>
                </a:solidFill>
              </a:rPr>
              <a:t>в ДОУ»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a91905dd680_vmle76xdd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85" name="Picture 1" descr="C:\Users\User\Desktop\Новая папка\ДЕТСКИЙ САД\Старшая группа\Кружковая работа региональный компонент детская хореография,воспитатель Абутаева С.А Старшая группа БУРАТИНО\PHOTO-2020-10-07-10-04-55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71876"/>
            <a:ext cx="5000660" cy="2725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6" name="Picture 2" descr="C:\Users\User\Desktop\Новая папка\ДЕТСКИЙ САД\Старшая группа\Кружковая работа региональный компонент детская хореография,воспитатель Абутаева С.А Старшая группа БУРАТИНО\PHOTO-2020-10-07-10-04-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00042"/>
            <a:ext cx="2330665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C:\Users\User\Desktop\Новая папка\ДЕТСКИЙ САД\Старшая группа\Кружковая работа региональный компонент детская хореография,воспитатель Абутаева С.А Старшая группа БУРАТИНО\PHOTO-2020-10-07-10-05-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00042"/>
            <a:ext cx="4984743" cy="2803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7158" y="4970987"/>
            <a:ext cx="314327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Проектная работа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старшей группе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«У родника»</a:t>
            </a:r>
            <a:r>
              <a:rPr kumimoji="0" lang="ru-RU" sz="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a91905dd680_vmle76xdd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KALS5412.JPG"/>
          <p:cNvPicPr/>
          <p:nvPr/>
        </p:nvPicPr>
        <p:blipFill>
          <a:blip r:embed="rId3" cstate="print"/>
          <a:srcRect t="14545" b="21781"/>
          <a:stretch>
            <a:fillRect/>
          </a:stretch>
        </p:blipFill>
        <p:spPr>
          <a:xfrm>
            <a:off x="928662" y="642918"/>
            <a:ext cx="4000528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214942" y="1072108"/>
            <a:ext cx="2928926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Ткацкое ремесло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овечьей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шерсти»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a91905dd680_vmle76xdd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WhatsApp Image 2019-11-23 at 13.44.4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0232" y="2214554"/>
            <a:ext cx="614366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142976" y="571480"/>
            <a:ext cx="750099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Ткацкое ремесло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овечьей шерсти»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a91905dd680_vmle76xdd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458" name="Picture 2" descr="C:\Users\User\Desktop\Новая папка\ДЕТСКИЙ САД\Старшая группа\Самообразование в старшей группе БУРАТИНО,финансовая грамотность на тему ЧТО ТАКОЕ ДЕНЬГИ\PHOTO-2020-10-06-14-53-5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5000660" cy="2812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 descr="C:\Users\User\Desktop\Новая папка\ДЕТСКИЙ САД\Старшая группа\Самообразование в старшей группе БУРАТИНО,финансовая грамотность на тему ЧТО ТАКОЕ ДЕНЬГИ\PHOTO-2020-10-06-14-53-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643182"/>
            <a:ext cx="4771191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488" y="5500702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Финансовая грамотность»</a:t>
            </a: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C:\Users\User\Desktop\Новая папка\ДЕТСКИЙ САД\Старшая группа\Самообразование в старшей группе БУРАТИНО,финансовая грамотность на тему ЧТО ТАКОЕ ДЕНЬГИ\PHOTO-2020-10-06-14-53-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00042"/>
            <a:ext cx="307183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a91905dd680_vmle76xdd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43438" y="3682561"/>
            <a:ext cx="3214710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Проектная работа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младшей группе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«Вода - водица»</a:t>
            </a:r>
            <a:r>
              <a:rPr kumimoji="0" lang="ru-RU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User\Desktop\Новая папка\ДЕТСКИЙ САД\Средняя группа\Открытое занятие  ВОДА-ВОДИЦА\PHOTO-2020-10-07-10-22-4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9" y="3500438"/>
            <a:ext cx="4248145" cy="3186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C:\Users\User\Desktop\Новая папка\ДЕТСКИЙ САД\Средняя группа\Открытое занятие  ВОДА-ВОДИЦА\PHOTO-2020-10-07-10-22-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1573" y="214290"/>
            <a:ext cx="4248145" cy="3186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ser\Desktop\Новая папка\ДЕТСКИЙ САД\Средняя группа\Самообразование в ПОИСКО-ИССЛЕДОВАТЕЛЬСКОЙ АКТИВНОСТИ у детей среднего дошкольного возраста.ХанмагомедоваА.Г\PHOTO-2020-10-06-12-51-04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4343396" cy="315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a91905dd680_vmle76xdd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1" name="Picture 1" descr="C:\Users\User\Desktop\Новая папка\ДЕТСКИЙ САД\Старшая группа\Театрализованная деятельность в старшей группе БУРАТИНО на тему В ГОСТЯХ У СКАЗКИ\image-07-10-20-08-49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8001056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5984" y="5214950"/>
            <a:ext cx="6215106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гостях у бабушки»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a91905dd680_vmle76xdd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User\Desktop\Новая папка\ДЕТСКИЙ САД\Старшая группа\Театрализованная деятельность в старшей группе БУРАТИНО на тему В ГОСТЯХ У СКАЗКИ\image-07-10-20-08-49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598" y="571480"/>
            <a:ext cx="7747054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57422" y="5214950"/>
            <a:ext cx="6215106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гостях у бабушки»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a91905dd680_vmle76xdd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1" name="Picture 1" descr="C:\Users\User\Desktop\Новая папка\Средняя группа\Средняя группа\Самообразование педагога на тему ЮНЫЙ ЭКОЛОГ,в средней группе,воспитатель Ибрагимова Т.И\PHOTO-2020-10-06-13-13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3000372"/>
            <a:ext cx="2285952" cy="3047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C:\Users\User\Desktop\Новая папка\Средняя группа\Средняя группа\Самообразование педагога на тему ЮНЫЙ ЭКОЛОГ,в средней группе,воспитатель Ибрагимова Т.И\PHOTO-2020-10-06-13-13-07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571480"/>
            <a:ext cx="171451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C:\Users\User\Desktop\Новая папка\Средняя группа\Средняя группа\Самообразование педагога на тему ЮНЫЙ ЭКОЛОГ,в средней группе,воспитатель Ибрагимова Т.И\PHOTO-2020-10-06-13-13-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571480"/>
            <a:ext cx="171451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C:\Users\User\Desktop\Новая папка\Средняя группа\Средняя группа\Самообразование педагога на тему ЮНЫЙ ЭКОЛОГ,в средней группе,воспитатель Ибрагимова Т.И\PHOTO-2020-10-06-13-13-08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571480"/>
            <a:ext cx="171451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5" name="Picture 5" descr="C:\Users\User\Desktop\Новая папка\Средняя группа\Средняя группа\Самообразование педагога на тему ЮНЫЙ ЭКОЛОГ,в средней группе,воспитатель Ибрагимова Т.И\PHOTO-2020-10-06-13-13-08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71480"/>
            <a:ext cx="171451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00166" y="3358691"/>
            <a:ext cx="2928958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Проектная работа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средней группе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«Юный эколог»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a91905dd680_vmle76xdd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433" name="Picture 1" descr="C:\Users\User\Desktop\Новая папка\Средняя группа\Средняя группа\Проектная работа в средней группе СОЛНЫШКО на тему РАЗНОЦВЕТНАЯ НЕДЕЛЯ,воспитатель Ибрагимова Т.И\PHOTO-2020-10-06-13-07-3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587" y="428604"/>
            <a:ext cx="1995751" cy="3548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4" name="Picture 2" descr="C:\Users\User\Desktop\Новая папка\Средняя группа\Средняя группа\Проектная работа в средней группе СОЛНЫШКО на тему РАЗНОЦВЕТНАЯ НЕДЕЛЯ,воспитатель Ибрагимова Т.И\PHOTO-2020-10-06-13-07-4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9257" y="428604"/>
            <a:ext cx="1995751" cy="3548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User\Desktop\Новая папка\Средняя группа\Средняя группа\Проектная работа в средней группе СОЛНЫШКО на тему РАЗНОЦВЕТНАЯ НЕДЕЛЯ,воспитатель Ибрагимова Т.И\PHOTO-2020-10-06-13-07-39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28604"/>
            <a:ext cx="1995751" cy="3548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14612" y="4430261"/>
            <a:ext cx="4500594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Проектная работа </a:t>
            </a:r>
            <a:endParaRPr kumimoji="0" lang="en-US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средней группе «Разноцветная неделя»</a:t>
            </a:r>
            <a:r>
              <a:rPr kumimoji="0" lang="ru-RU" sz="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05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73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2020-10-08T08:06:17Z</dcterms:created>
  <dcterms:modified xsi:type="dcterms:W3CDTF">2020-10-08T08:41:26Z</dcterms:modified>
</cp:coreProperties>
</file>