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9" r:id="rId5"/>
    <p:sldId id="266" r:id="rId6"/>
    <p:sldId id="258" r:id="rId7"/>
    <p:sldId id="265" r:id="rId8"/>
    <p:sldId id="263" r:id="rId9"/>
    <p:sldId id="260" r:id="rId10"/>
    <p:sldId id="26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64" y="-5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2E2F-A049-4436-8315-D4677D76BF59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E3BE4-63EC-4AFD-82B9-B3B842A11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2E2F-A049-4436-8315-D4677D76BF59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E3BE4-63EC-4AFD-82B9-B3B842A11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2E2F-A049-4436-8315-D4677D76BF59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E3BE4-63EC-4AFD-82B9-B3B842A11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2E2F-A049-4436-8315-D4677D76BF59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E3BE4-63EC-4AFD-82B9-B3B842A11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2E2F-A049-4436-8315-D4677D76BF59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E3BE4-63EC-4AFD-82B9-B3B842A11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2E2F-A049-4436-8315-D4677D76BF59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E3BE4-63EC-4AFD-82B9-B3B842A11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2E2F-A049-4436-8315-D4677D76BF59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E3BE4-63EC-4AFD-82B9-B3B842A11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2E2F-A049-4436-8315-D4677D76BF59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E3BE4-63EC-4AFD-82B9-B3B842A11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2E2F-A049-4436-8315-D4677D76BF59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E3BE4-63EC-4AFD-82B9-B3B842A11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2E2F-A049-4436-8315-D4677D76BF59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E3BE4-63EC-4AFD-82B9-B3B842A11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2E2F-A049-4436-8315-D4677D76BF59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E3BE4-63EC-4AFD-82B9-B3B842A11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AD2E2F-A049-4436-8315-D4677D76BF59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E3BE4-63EC-4AFD-82B9-B3B842A11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68138651_kindergarten-frame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097595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85786" y="1643274"/>
            <a:ext cx="7572428" cy="307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8000" b="1" dirty="0" smtClean="0">
                <a:solidFill>
                  <a:srgbClr val="C00000"/>
                </a:solidFill>
              </a:rPr>
              <a:t>«Проекты </a:t>
            </a:r>
          </a:p>
          <a:p>
            <a:pPr algn="ctr">
              <a:lnSpc>
                <a:spcPct val="80000"/>
              </a:lnSpc>
            </a:pPr>
            <a:r>
              <a:rPr lang="ru-RU" sz="8000" b="1" dirty="0" smtClean="0">
                <a:solidFill>
                  <a:srgbClr val="C00000"/>
                </a:solidFill>
              </a:rPr>
              <a:t>реализуемые </a:t>
            </a:r>
          </a:p>
          <a:p>
            <a:pPr algn="ctr">
              <a:lnSpc>
                <a:spcPct val="80000"/>
              </a:lnSpc>
            </a:pPr>
            <a:r>
              <a:rPr lang="ru-RU" sz="8000" b="1" dirty="0" smtClean="0">
                <a:solidFill>
                  <a:srgbClr val="C00000"/>
                </a:solidFill>
              </a:rPr>
              <a:t>в ДОУ»</a:t>
            </a:r>
            <a:endParaRPr lang="ru-RU" sz="8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4a91905dd680_vmle76xddt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6385" name="Picture 1" descr="C:\Users\User\Desktop\Новая папка\ДЕТСКИЙ САД\Старшая группа\Кружковая работа региональный компонент детская хореография,воспитатель Абутаева С.А Старшая группа БУРАТИНО\PHOTO-2020-10-07-10-04-55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3571876"/>
            <a:ext cx="5000660" cy="27253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86" name="Picture 2" descr="C:\Users\User\Desktop\Новая папка\ДЕТСКИЙ САД\Старшая группа\Кружковая работа региональный компонент детская хореография,воспитатель Абутаева С.А Старшая группа БУРАТИНО\PHOTO-2020-10-07-10-04-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500042"/>
            <a:ext cx="2330665" cy="41434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87" name="Picture 3" descr="C:\Users\User\Desktop\Новая папка\ДЕТСКИЙ САД\Старшая группа\Кружковая работа региональный компонент детская хореография,воспитатель Абутаева С.А Старшая группа БУРАТИНО\PHOTO-2020-10-07-10-05-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06" y="500042"/>
            <a:ext cx="4984743" cy="28039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57158" y="4970987"/>
            <a:ext cx="3143272" cy="120032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Проектная работа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 старшей группе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«У родника»</a:t>
            </a:r>
            <a:r>
              <a:rPr kumimoji="0" lang="ru-RU" sz="3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4a91905dd680_vmle76xddt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KALS5412.JPG"/>
          <p:cNvPicPr/>
          <p:nvPr/>
        </p:nvPicPr>
        <p:blipFill>
          <a:blip r:embed="rId3" cstate="print"/>
          <a:srcRect t="14545" b="21781"/>
          <a:stretch>
            <a:fillRect/>
          </a:stretch>
        </p:blipFill>
        <p:spPr>
          <a:xfrm>
            <a:off x="928662" y="642918"/>
            <a:ext cx="4000528" cy="52864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5214942" y="1072108"/>
            <a:ext cx="2928926" cy="378565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Ткацкое ремесло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 овечьей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шерсти»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4a91905dd680_vmle76xddt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WhatsApp Image 2019-11-23 at 13.44.48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00232" y="2214554"/>
            <a:ext cx="6143668" cy="4000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1142976" y="571480"/>
            <a:ext cx="7500990" cy="156966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Ткацкое ремесло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 овечьей шерсти»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4a91905dd680_vmle76xddt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9458" name="Picture 2" descr="C:\Users\User\Desktop\Новая папка\ДЕТСКИЙ САД\Старшая группа\Самообразование в старшей группе БУРАТИНО,финансовая грамотность на тему ЧТО ТАКОЕ ДЕНЬГИ\PHOTO-2020-10-06-14-53-51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428604"/>
            <a:ext cx="5000660" cy="28128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59" name="Picture 3" descr="C:\Users\User\Desktop\Новая папка\ДЕТСКИЙ САД\Старшая группа\Самообразование в старшей группе БУРАТИНО,финансовая грамотность на тему ЧТО ТАКОЕ ДЕНЬГИ\PHOTO-2020-10-06-14-53-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8" y="2643182"/>
            <a:ext cx="4771191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57488" y="5500702"/>
            <a:ext cx="5786478" cy="5847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Финансовая грамотность»</a:t>
            </a:r>
            <a:r>
              <a:rPr kumimoji="0" lang="ru-RU" sz="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" descr="C:\Users\User\Desktop\Новая папка\ДЕТСКИЙ САД\Старшая группа\Самообразование в старшей группе БУРАТИНО,финансовая грамотность на тему ЧТО ТАКОЕ ДЕНЬГИ\PHOTO-2020-10-06-14-53-5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70" y="500042"/>
            <a:ext cx="3071834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4a91905dd680_vmle76xddt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643438" y="3682561"/>
            <a:ext cx="3214710" cy="224676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Проектная работа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 младшей группе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«Вода - водица»</a:t>
            </a:r>
            <a:r>
              <a:rPr kumimoji="0" lang="ru-RU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 descr="C:\Users\User\Desktop\Новая папка\ДЕТСКИЙ САД\Средняя группа\Открытое занятие  ВОДА-ВОДИЦА\PHOTO-2020-10-07-10-22-43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0979" y="3500438"/>
            <a:ext cx="4248145" cy="31861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507" name="Picture 3" descr="C:\Users\User\Desktop\Новая папка\ДЕТСКИЙ САД\Средняя группа\Открытое занятие  ВОДА-ВОДИЦА\PHOTO-2020-10-07-10-22-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1573" y="214290"/>
            <a:ext cx="4248145" cy="31861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C:\Users\User\Desktop\Новая папка\ДЕТСКИЙ САД\Средняя группа\Самообразование в ПОИСКО-ИССЛЕДОВАТЕЛЬСКОЙ АКТИВНОСТИ у детей среднего дошкольного возраста.ХанмагомедоваА.Г\PHOTO-2020-10-06-12-51-04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214290"/>
            <a:ext cx="4343396" cy="31503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4a91905dd680_vmle76xddt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481" name="Picture 1" descr="C:\Users\User\Desktop\Новая папка\ДЕТСКИЙ САД\Старшая группа\Театрализованная деятельность в старшей группе БУРАТИНО на тему В ГОСТЯХ У СКАЗКИ\image-07-10-20-08-49-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500042"/>
            <a:ext cx="8001056" cy="4572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285984" y="5214950"/>
            <a:ext cx="6215106" cy="83099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гостях у бабушки»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4a91905dd680_vmle76xddt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2" descr="C:\Users\User\Desktop\Новая папка\ДЕТСКИЙ САД\Старшая группа\Театрализованная деятельность в старшей группе БУРАТИНО на тему В ГОСТЯХ У СКАЗКИ\image-07-10-20-08-49-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2598" y="571480"/>
            <a:ext cx="7747054" cy="4500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357422" y="5214950"/>
            <a:ext cx="6215106" cy="83099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гостях у бабушки»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4a91905dd680_vmle76xddt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5361" name="Picture 1" descr="C:\Users\User\Desktop\Новая папка\Средняя группа\Средняя группа\Самообразование педагога на тему ЮНЫЙ ЭКОЛОГ,в средней группе,воспитатель Ибрагимова Т.И\PHOTO-2020-10-06-13-13-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7" y="3000372"/>
            <a:ext cx="2285952" cy="30479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2" name="Picture 2" descr="C:\Users\User\Desktop\Новая папка\Средняя группа\Средняя группа\Самообразование педагога на тему ЮНЫЙ ЭКОЛОГ,в средней группе,воспитатель Ибрагимова Т.И\PHOTO-2020-10-06-13-13-07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571480"/>
            <a:ext cx="1714512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3" name="Picture 3" descr="C:\Users\User\Desktop\Новая папка\Средняя группа\Средняя группа\Самообразование педагога на тему ЮНЫЙ ЭКОЛОГ,в средней группе,воспитатель Ибрагимова Т.И\PHOTO-2020-10-06-13-13-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571480"/>
            <a:ext cx="1714512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4" name="Picture 4" descr="C:\Users\User\Desktop\Новая папка\Средняя группа\Средняя группа\Самообразование педагога на тему ЮНЫЙ ЭКОЛОГ,в средней группе,воспитатель Ибрагимова Т.И\PHOTO-2020-10-06-13-13-08 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43174" y="571480"/>
            <a:ext cx="1714512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5" name="Picture 5" descr="C:\Users\User\Desktop\Новая папка\Средняя группа\Средняя группа\Самообразование педагога на тему ЮНЫЙ ЭКОЛОГ,в средней группе,воспитатель Ибрагимова Т.И\PHOTO-2020-10-06-13-13-08 (2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34" y="571480"/>
            <a:ext cx="1714512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00166" y="3358691"/>
            <a:ext cx="2928958" cy="224676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Проектная работа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 средней группе 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«Юный эколог»</a:t>
            </a:r>
            <a:r>
              <a:rPr kumimoji="0" lang="ru-RU" sz="28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4a91905dd680_vmle76xddt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433" name="Picture 1" descr="C:\Users\User\Desktop\Новая папка\Средняя группа\Средняя группа\Проектная работа в средней группе СОЛНЫШКО на тему РАЗНОЦВЕТНАЯ НЕДЕЛЯ,воспитатель Ибрагимова Т.И\PHOTO-2020-10-06-13-07-39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9587" y="428604"/>
            <a:ext cx="1995751" cy="35480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34" name="Picture 2" descr="C:\Users\User\Desktop\Новая папка\Средняя группа\Средняя группа\Проектная работа в средней группе СОЛНЫШКО на тему РАЗНОЦВЕТНАЯ НЕДЕЛЯ,воспитатель Ибрагимова Т.И\PHOTO-2020-10-06-13-07-40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9257" y="428604"/>
            <a:ext cx="1995751" cy="35480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35" name="Picture 3" descr="C:\Users\User\Desktop\Новая папка\Средняя группа\Средняя группа\Проектная работа в средней группе СОЛНЫШКО на тему РАЗНОЦВЕТНАЯ НЕДЕЛЯ,воспитатель Ибрагимова Т.И\PHOTO-2020-10-06-13-07-39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428604"/>
            <a:ext cx="1995751" cy="35480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714612" y="4430261"/>
            <a:ext cx="4500594" cy="138499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Проектная работа </a:t>
            </a:r>
            <a:endParaRPr kumimoji="0" lang="en-US" sz="2800" b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 средней группе «Разноцветная неделя»</a:t>
            </a:r>
            <a:r>
              <a:rPr kumimoji="0" lang="ru-RU" sz="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05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73</Words>
  <Application>Microsoft Office PowerPoint</Application>
  <PresentationFormat>Экран (4:3)</PresentationFormat>
  <Paragraphs>21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</cp:revision>
  <dcterms:created xsi:type="dcterms:W3CDTF">2020-10-08T08:06:17Z</dcterms:created>
  <dcterms:modified xsi:type="dcterms:W3CDTF">2020-10-08T08:41:26Z</dcterms:modified>
</cp:coreProperties>
</file>