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80" r:id="rId4"/>
    <p:sldId id="265" r:id="rId5"/>
    <p:sldId id="271" r:id="rId6"/>
    <p:sldId id="259" r:id="rId7"/>
    <p:sldId id="266" r:id="rId8"/>
    <p:sldId id="270" r:id="rId9"/>
    <p:sldId id="268" r:id="rId10"/>
    <p:sldId id="274" r:id="rId11"/>
    <p:sldId id="273" r:id="rId12"/>
    <p:sldId id="272" r:id="rId13"/>
    <p:sldId id="269" r:id="rId14"/>
    <p:sldId id="267" r:id="rId15"/>
    <p:sldId id="261" r:id="rId16"/>
    <p:sldId id="275" r:id="rId17"/>
    <p:sldId id="263" r:id="rId18"/>
    <p:sldId id="264" r:id="rId19"/>
    <p:sldId id="260" r:id="rId20"/>
    <p:sldId id="277" r:id="rId21"/>
    <p:sldId id="276" r:id="rId22"/>
    <p:sldId id="279" r:id="rId23"/>
    <p:sldId id="281" r:id="rId24"/>
    <p:sldId id="287" r:id="rId25"/>
    <p:sldId id="283" r:id="rId26"/>
    <p:sldId id="286" r:id="rId27"/>
    <p:sldId id="285" r:id="rId28"/>
    <p:sldId id="288" r:id="rId29"/>
    <p:sldId id="291" r:id="rId30"/>
    <p:sldId id="290" r:id="rId31"/>
    <p:sldId id="289" r:id="rId32"/>
    <p:sldId id="258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80" d="100"/>
          <a:sy n="80" d="100"/>
        </p:scale>
        <p:origin x="-840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9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E4FFF-A137-4F2C-A967-75D622EF88EC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80E18-9D66-4904-A81E-0A143CF3DF1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ello_html_m154bf9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5786" y="500042"/>
            <a:ext cx="7929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МКДОУ «Детский сад «Родничок»</a:t>
            </a:r>
          </a:p>
          <a:p>
            <a:pPr algn="ctr"/>
            <a:r>
              <a:rPr lang="ru-RU" sz="2000" b="1" i="1" dirty="0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общеразвивающего вида </a:t>
            </a:r>
            <a:r>
              <a:rPr lang="ru-RU" sz="2000" b="1" i="1" dirty="0" err="1" smtClean="0">
                <a:solidFill>
                  <a:srgbClr val="00B05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с.Эрпели</a:t>
            </a:r>
            <a:endParaRPr lang="ru-RU" sz="2400" i="1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5234" y="1890117"/>
            <a:ext cx="7575856" cy="153888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Презентация</a:t>
            </a:r>
          </a:p>
          <a:p>
            <a:pPr algn="ctr"/>
            <a:r>
              <a:rPr lang="ru-RU" sz="5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5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Эколята</a:t>
            </a:r>
            <a:r>
              <a:rPr lang="ru-RU" sz="5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дошколята»</a:t>
            </a:r>
            <a:endParaRPr lang="ru-RU" sz="5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7752" y="5857892"/>
            <a:ext cx="400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C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Автор: воспитатель </a:t>
            </a:r>
            <a:endParaRPr lang="ru-RU" sz="1600" b="1" dirty="0">
              <a:solidFill>
                <a:srgbClr val="FFC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ru-RU" sz="1600" b="1" dirty="0" smtClean="0">
                <a:solidFill>
                  <a:srgbClr val="FFC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средней группы «Солнышко» </a:t>
            </a:r>
          </a:p>
          <a:p>
            <a:pPr algn="ctr"/>
            <a:r>
              <a:rPr lang="ru-RU" sz="1600" b="1" dirty="0" smtClean="0">
                <a:solidFill>
                  <a:srgbClr val="FFC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Ибрагимова </a:t>
            </a:r>
            <a:r>
              <a:rPr lang="ru-RU" sz="1600" b="1" dirty="0" err="1" smtClean="0">
                <a:solidFill>
                  <a:srgbClr val="FFC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Тианат</a:t>
            </a:r>
            <a:r>
              <a:rPr lang="ru-RU" sz="1600" b="1" dirty="0" smtClean="0">
                <a:solidFill>
                  <a:srgbClr val="FFC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1600" b="1" dirty="0" err="1" smtClean="0">
                <a:solidFill>
                  <a:srgbClr val="FFC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Исмайыловна</a:t>
            </a:r>
            <a:endParaRPr lang="ru-RU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20210402_102651.jpg"/>
          <p:cNvPicPr>
            <a:picLocks noChangeAspect="1"/>
          </p:cNvPicPr>
          <p:nvPr/>
        </p:nvPicPr>
        <p:blipFill>
          <a:blip r:embed="rId3" cstate="print"/>
          <a:srcRect t="3125" r="1093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_1574976896.jpeg"/>
          <p:cNvPicPr>
            <a:picLocks noChangeAspect="1"/>
          </p:cNvPicPr>
          <p:nvPr/>
        </p:nvPicPr>
        <p:blipFill>
          <a:blip r:embed="rId3" cstate="print"/>
          <a:srcRect b="23075"/>
          <a:stretch>
            <a:fillRect/>
          </a:stretch>
        </p:blipFill>
        <p:spPr>
          <a:xfrm>
            <a:off x="714348" y="1643050"/>
            <a:ext cx="7677034" cy="442915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74784" y="714356"/>
            <a:ext cx="325447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СТЕНД 1</a:t>
            </a:r>
            <a:endParaRPr lang="ru-RU" sz="6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_2014396315 (1).jpeg"/>
          <p:cNvPicPr>
            <a:picLocks noChangeAspect="1"/>
          </p:cNvPicPr>
          <p:nvPr/>
        </p:nvPicPr>
        <p:blipFill>
          <a:blip r:embed="rId3" cstate="print"/>
          <a:srcRect b="9942"/>
          <a:stretch>
            <a:fillRect/>
          </a:stretch>
        </p:blipFill>
        <p:spPr>
          <a:xfrm>
            <a:off x="928662" y="1285860"/>
            <a:ext cx="6980529" cy="471490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00166" y="357166"/>
            <a:ext cx="35719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</a:t>
            </a:r>
            <a:r>
              <a:rPr lang="ru-RU" sz="6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тенд 2</a:t>
            </a:r>
            <a:endParaRPr lang="ru-RU" sz="6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_769765531.jpeg"/>
          <p:cNvPicPr>
            <a:picLocks noChangeAspect="1"/>
          </p:cNvPicPr>
          <p:nvPr/>
        </p:nvPicPr>
        <p:blipFill>
          <a:blip r:embed="rId3" cstate="print"/>
          <a:srcRect b="7904"/>
          <a:stretch>
            <a:fillRect/>
          </a:stretch>
        </p:blipFill>
        <p:spPr>
          <a:xfrm>
            <a:off x="928662" y="1285860"/>
            <a:ext cx="7358114" cy="478634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00166" y="357166"/>
            <a:ext cx="35719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С</a:t>
            </a:r>
            <a:r>
              <a:rPr lang="ru-RU" sz="6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тенд 3</a:t>
            </a:r>
            <a:endParaRPr lang="ru-RU" sz="6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_300081327.jpeg"/>
          <p:cNvPicPr>
            <a:picLocks noChangeAspect="1"/>
          </p:cNvPicPr>
          <p:nvPr/>
        </p:nvPicPr>
        <p:blipFill>
          <a:blip r:embed="rId3" cstate="print"/>
          <a:srcRect b="11818"/>
          <a:stretch>
            <a:fillRect/>
          </a:stretch>
        </p:blipFill>
        <p:spPr>
          <a:xfrm>
            <a:off x="928662" y="1285860"/>
            <a:ext cx="7215238" cy="477191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3028" y="714356"/>
            <a:ext cx="61735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Общий вид стендов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210401_1106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071546"/>
            <a:ext cx="4143404" cy="1758736"/>
          </a:xfrm>
          <a:prstGeom prst="rect">
            <a:avLst/>
          </a:prstGeom>
        </p:spPr>
      </p:pic>
      <p:pic>
        <p:nvPicPr>
          <p:cNvPr id="4" name="Рисунок 3" descr="20210401_1356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1643042" y="3429000"/>
            <a:ext cx="3429024" cy="2571768"/>
          </a:xfrm>
          <a:prstGeom prst="rect">
            <a:avLst/>
          </a:prstGeom>
        </p:spPr>
      </p:pic>
      <p:pic>
        <p:nvPicPr>
          <p:cNvPr id="5" name="Рисунок 4" descr="20210401_13564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4286248" y="3429000"/>
            <a:ext cx="3429024" cy="2571768"/>
          </a:xfrm>
          <a:prstGeom prst="rect">
            <a:avLst/>
          </a:prstGeom>
        </p:spPr>
      </p:pic>
      <p:pic>
        <p:nvPicPr>
          <p:cNvPr id="6" name="Рисунок 5" descr="20210401_13572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-156002" y="1441829"/>
            <a:ext cx="2962269" cy="2221702"/>
          </a:xfrm>
          <a:prstGeom prst="rect">
            <a:avLst/>
          </a:prstGeom>
        </p:spPr>
      </p:pic>
      <p:pic>
        <p:nvPicPr>
          <p:cNvPr id="7" name="Рисунок 6" descr="20210401_13574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6524638" y="1262048"/>
            <a:ext cx="2667019" cy="200026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" y="214290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Стенд </a:t>
            </a:r>
            <a:r>
              <a:rPr lang="ru-RU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Эколята-дружные</a:t>
            </a:r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ребята</a:t>
            </a:r>
            <a:endParaRPr lang="ru-RU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20210401_1124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1571612"/>
            <a:ext cx="6286544" cy="471490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21429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Дети поливают цветы </a:t>
            </a:r>
          </a:p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 уголке природы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20210401_1119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1714488"/>
            <a:ext cx="6000728" cy="45005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" y="142852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Дети рассматривают картинки </a:t>
            </a:r>
          </a:p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 книжки по Экологии</a:t>
            </a:r>
            <a:endParaRPr lang="ru-RU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210401_1140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768090"/>
            <a:ext cx="6500826" cy="487562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285728"/>
            <a:ext cx="9144000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Занятие по окружающему миру </a:t>
            </a:r>
          </a:p>
          <a:p>
            <a:pPr algn="ctr"/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Гербарий из лекарственных растен</a:t>
            </a:r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ий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210401_1134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8" y="4286256"/>
            <a:ext cx="3000364" cy="2143116"/>
          </a:xfrm>
          <a:prstGeom prst="rect">
            <a:avLst/>
          </a:prstGeom>
        </p:spPr>
      </p:pic>
      <p:pic>
        <p:nvPicPr>
          <p:cNvPr id="4" name="Рисунок 3" descr="20210401_1134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9097" y="2000240"/>
            <a:ext cx="3009895" cy="2203843"/>
          </a:xfrm>
          <a:prstGeom prst="rect">
            <a:avLst/>
          </a:prstGeom>
        </p:spPr>
      </p:pic>
      <p:pic>
        <p:nvPicPr>
          <p:cNvPr id="5" name="Рисунок 4" descr="IMG-20210401-WA01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00528" y="2128892"/>
            <a:ext cx="4972000" cy="3729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28662" y="142852"/>
            <a:ext cx="718177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Занятия по рисованию </a:t>
            </a: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Картина по дереву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210401_112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66087" y="2152046"/>
            <a:ext cx="4643471" cy="3482603"/>
          </a:xfrm>
          <a:prstGeom prst="rect">
            <a:avLst/>
          </a:prstGeom>
        </p:spPr>
      </p:pic>
      <p:pic>
        <p:nvPicPr>
          <p:cNvPr id="4" name="Рисунок 3" descr="20210401_1120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135626" y="2150863"/>
            <a:ext cx="4634004" cy="347550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85720" y="571480"/>
            <a:ext cx="85052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Игра: Домашние животные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210401_1520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4786323"/>
            <a:ext cx="3000396" cy="1857388"/>
          </a:xfrm>
          <a:prstGeom prst="rect">
            <a:avLst/>
          </a:prstGeom>
        </p:spPr>
      </p:pic>
      <p:pic>
        <p:nvPicPr>
          <p:cNvPr id="4" name="Рисунок 3" descr="20210401_1635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7554" y="4786321"/>
            <a:ext cx="2771736" cy="1857389"/>
          </a:xfrm>
          <a:prstGeom prst="rect">
            <a:avLst/>
          </a:prstGeom>
        </p:spPr>
      </p:pic>
      <p:pic>
        <p:nvPicPr>
          <p:cNvPr id="5" name="Рисунок 4" descr="20210401_16360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15074" y="4786322"/>
            <a:ext cx="2590733" cy="1857388"/>
          </a:xfrm>
          <a:prstGeom prst="rect">
            <a:avLst/>
          </a:prstGeom>
        </p:spPr>
      </p:pic>
      <p:pic>
        <p:nvPicPr>
          <p:cNvPr id="6" name="Рисунок 5" descr="IMG-20210401-WA013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20" y="1857364"/>
            <a:ext cx="2169837" cy="2893116"/>
          </a:xfrm>
          <a:prstGeom prst="rect">
            <a:avLst/>
          </a:prstGeom>
        </p:spPr>
      </p:pic>
      <p:pic>
        <p:nvPicPr>
          <p:cNvPr id="7" name="Рисунок 6" descr="IMG-20210401-WA013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71736" y="1857364"/>
            <a:ext cx="3857488" cy="2893116"/>
          </a:xfrm>
          <a:prstGeom prst="rect">
            <a:avLst/>
          </a:prstGeom>
        </p:spPr>
      </p:pic>
      <p:pic>
        <p:nvPicPr>
          <p:cNvPr id="8" name="Рисунок 7" descr="IMG-20210401-WA013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43702" y="1857364"/>
            <a:ext cx="2165316" cy="289311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71414"/>
            <a:ext cx="90008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Работа с родителями для </a:t>
            </a: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конкурса </a:t>
            </a:r>
            <a:r>
              <a:rPr lang="ru-RU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Эколята-дошколята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210401_1205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571480"/>
            <a:ext cx="4217701" cy="5786478"/>
          </a:xfrm>
          <a:prstGeom prst="rect">
            <a:avLst/>
          </a:prstGeom>
        </p:spPr>
      </p:pic>
      <p:pic>
        <p:nvPicPr>
          <p:cNvPr id="4" name="Рисунок 3" descr="20210401_1207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143248"/>
            <a:ext cx="3819493" cy="286462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14480" y="71414"/>
            <a:ext cx="737131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Стенд Берегите воду.</a:t>
            </a: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Дети всегда закрывают </a:t>
            </a: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кран за собой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20210401_1206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342483" y="2485567"/>
            <a:ext cx="4454119" cy="3340589"/>
          </a:xfrm>
          <a:prstGeom prst="rect">
            <a:avLst/>
          </a:prstGeom>
        </p:spPr>
      </p:pic>
      <p:pic>
        <p:nvPicPr>
          <p:cNvPr id="4" name="Рисунок 3" descr="20210401_1207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43306" y="2143116"/>
            <a:ext cx="5143536" cy="385765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57224" y="31600"/>
            <a:ext cx="722896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Экологическая игра:</a:t>
            </a: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Чем покормить птичку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Вязание игрушек.jpg"/>
          <p:cNvPicPr>
            <a:picLocks noChangeAspect="1"/>
          </p:cNvPicPr>
          <p:nvPr/>
        </p:nvPicPr>
        <p:blipFill>
          <a:blip r:embed="rId3" cstate="print"/>
          <a:srcRect t="19444" b="26389"/>
          <a:stretch>
            <a:fillRect/>
          </a:stretch>
        </p:blipFill>
        <p:spPr>
          <a:xfrm>
            <a:off x="1214414" y="1357298"/>
            <a:ext cx="6786610" cy="49014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43042" y="285728"/>
            <a:ext cx="53648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Вязание игрушек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Игра Сьедобные и несьедобные грибы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1214422"/>
            <a:ext cx="6858016" cy="514351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" y="21429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Игра: Съедобные и несъедобные грибы</a:t>
            </a:r>
            <a:endParaRPr lang="ru-RU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Каждый день дети отмечают рисунками на календаре погоду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1643049"/>
            <a:ext cx="7143800" cy="455417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5068" y="0"/>
            <a:ext cx="888525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Каждый день дети отмечают </a:t>
            </a:r>
          </a:p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рисунками на календаре погоду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Картины для уголка природы -совместная работа родителей и детей для доу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643050"/>
            <a:ext cx="6643702" cy="498277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Картины для уголка природы – </a:t>
            </a:r>
          </a:p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совместная работа </a:t>
            </a:r>
          </a:p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родителей и детей для ДОУ</a:t>
            </a:r>
            <a:endParaRPr lang="ru-RU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Настольные игры по Экологии-мозаики,пазлы,угадайки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643050"/>
            <a:ext cx="6357982" cy="476848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Настольные игры по Экологии-</a:t>
            </a:r>
          </a:p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мозаики, </a:t>
            </a:r>
            <a:r>
              <a:rPr lang="ru-RU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пазлы</a:t>
            </a:r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, </a:t>
            </a:r>
            <a:r>
              <a:rPr lang="ru-RU" sz="48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угадайки</a:t>
            </a:r>
            <a:endParaRPr lang="ru-RU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Работа с родителями Изготовление персонажей Экологического уголка в доу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589396" y="1017967"/>
            <a:ext cx="6429420" cy="482206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500562" y="642918"/>
            <a:ext cx="4500594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Работа с родителями: </a:t>
            </a: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Изготовление персонажей </a:t>
            </a:r>
          </a:p>
          <a:p>
            <a:pPr algn="ctr"/>
            <a:r>
              <a:rPr lang="ru-RU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Экологического</a:t>
            </a:r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уголка в ДОУ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Стенд Лэпбук Эколята-дошколята с героями Умница,Шалун,Тихоня, Ёлочка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2071702"/>
            <a:ext cx="6858048" cy="471488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" y="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Стенд </a:t>
            </a:r>
            <a:r>
              <a:rPr lang="ru-RU" sz="4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Лэпбук</a:t>
            </a:r>
            <a:r>
              <a:rPr lang="ru-RU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4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Эколята-дошколята</a:t>
            </a:r>
            <a:r>
              <a:rPr lang="ru-RU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 героями</a:t>
            </a:r>
          </a:p>
          <a:p>
            <a:pPr algn="ctr"/>
            <a:r>
              <a:rPr lang="ru-RU" sz="4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Умница, Шалун, Тихоня,  Ёлочка</a:t>
            </a:r>
            <a:endParaRPr lang="ru-RU" sz="4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20200130_1033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7" y="3500438"/>
            <a:ext cx="4171866" cy="3128899"/>
          </a:xfrm>
          <a:prstGeom prst="rect">
            <a:avLst/>
          </a:prstGeom>
        </p:spPr>
      </p:pic>
      <p:pic>
        <p:nvPicPr>
          <p:cNvPr id="6" name="Рисунок 5" descr="IMG_20200324_092849_HD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468206"/>
            <a:ext cx="4286280" cy="3161132"/>
          </a:xfrm>
          <a:prstGeom prst="rect">
            <a:avLst/>
          </a:prstGeom>
        </p:spPr>
      </p:pic>
      <p:pic>
        <p:nvPicPr>
          <p:cNvPr id="7" name="Рисунок 6" descr="IMG_20201205_1034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7" y="214290"/>
            <a:ext cx="4191029" cy="3214710"/>
          </a:xfrm>
          <a:prstGeom prst="rect">
            <a:avLst/>
          </a:prstGeom>
        </p:spPr>
      </p:pic>
      <p:pic>
        <p:nvPicPr>
          <p:cNvPr id="9" name="Рисунок 8" descr="IMG-20201214-WA002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19626" y="214290"/>
            <a:ext cx="4238654" cy="317899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_20201218_104429.jpg"/>
          <p:cNvPicPr>
            <a:picLocks noChangeAspect="1"/>
          </p:cNvPicPr>
          <p:nvPr/>
        </p:nvPicPr>
        <p:blipFill>
          <a:blip r:embed="rId3" cstate="print"/>
          <a:srcRect t="11111" b="14444"/>
          <a:stretch>
            <a:fillRect/>
          </a:stretch>
        </p:blipFill>
        <p:spPr>
          <a:xfrm>
            <a:off x="1571604" y="616990"/>
            <a:ext cx="5711841" cy="566953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IMG-20201221-WA00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4214818"/>
            <a:ext cx="4494538" cy="2571744"/>
          </a:xfrm>
          <a:prstGeom prst="rect">
            <a:avLst/>
          </a:prstGeom>
        </p:spPr>
      </p:pic>
      <p:pic>
        <p:nvPicPr>
          <p:cNvPr id="5" name="Рисунок 4" descr="IMG-20201221-WA00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142852"/>
            <a:ext cx="8572560" cy="395141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-20210119-WA00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9533" y="285728"/>
            <a:ext cx="8477309" cy="635798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_20201212_1523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214290"/>
            <a:ext cx="8572560" cy="642942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IMG-20210402-WA0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-20210402-WA00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-20210402-WA0038.jpg"/>
          <p:cNvPicPr>
            <a:picLocks noChangeAspect="1"/>
          </p:cNvPicPr>
          <p:nvPr/>
        </p:nvPicPr>
        <p:blipFill>
          <a:blip r:embed="rId3" cstate="print"/>
          <a:srcRect r="21127"/>
          <a:stretch>
            <a:fillRect/>
          </a:stretch>
        </p:blipFill>
        <p:spPr>
          <a:xfrm>
            <a:off x="214283" y="500042"/>
            <a:ext cx="6000791" cy="5786479"/>
          </a:xfrm>
          <a:prstGeom prst="rect">
            <a:avLst/>
          </a:prstGeom>
        </p:spPr>
      </p:pic>
      <p:pic>
        <p:nvPicPr>
          <p:cNvPr id="4" name="Рисунок 3" descr="IMG-20210402-WA00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142852"/>
            <a:ext cx="2469864" cy="3286148"/>
          </a:xfrm>
          <a:prstGeom prst="rect">
            <a:avLst/>
          </a:prstGeom>
        </p:spPr>
      </p:pic>
      <p:pic>
        <p:nvPicPr>
          <p:cNvPr id="5" name="Рисунок 4" descr="IMG-20210402-WA00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3500462"/>
            <a:ext cx="2464593" cy="3286124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IMG-20210402-WA00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000108"/>
            <a:ext cx="3810026" cy="2857520"/>
          </a:xfrm>
          <a:prstGeom prst="rect">
            <a:avLst/>
          </a:prstGeom>
        </p:spPr>
      </p:pic>
      <p:pic>
        <p:nvPicPr>
          <p:cNvPr id="7" name="Рисунок 6" descr="IMG-20210402-WA00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1" y="642918"/>
            <a:ext cx="4286281" cy="571504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rasler.ru/wp-content/uploads/2019/03/C%D0%BF%D0%B0%D1%81%D0%B8%D0%B1%D0%BE-%D0%B7%D0%B0-%D0%B2%D0%BD%D0%B8%D0%BC%D0%B0%D0%BD%D0%B8%D0%B5-%D0%BA%D0%B0%D1%80%D1%82%D0%B8%D0%BD%D0%BA%D0%B8-%D0%B4%D0%BB%D1%8F-%D0%BF%D1%80%D0%B5%D0%B7%D0%B5%D0%BD%D1%82%D0%B0%D1%86%D0%B8%D0%B8-%D0%BF%D0%BE%D0%B4%D0%B1%D0%BE%D1%80%D0%BA%D0%B0-36-%D1%88%D1%82%D1%83%D0%BA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" name="Рисунок 5" descr="tikhonja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545" r="16027" b="9090"/>
          <a:stretch>
            <a:fillRect/>
          </a:stretch>
        </p:blipFill>
        <p:spPr>
          <a:xfrm flipH="1">
            <a:off x="500034" y="3293976"/>
            <a:ext cx="2928958" cy="354049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152</Words>
  <Application>Microsoft Office PowerPoint</Application>
  <PresentationFormat>Экран (4:3)</PresentationFormat>
  <Paragraphs>43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12</cp:revision>
  <dcterms:created xsi:type="dcterms:W3CDTF">2021-04-01T10:40:56Z</dcterms:created>
  <dcterms:modified xsi:type="dcterms:W3CDTF">2021-04-02T08:45:47Z</dcterms:modified>
</cp:coreProperties>
</file>